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276330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10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09 мамыр сағ. 20-дан </a:t>
            </a:r>
            <a:r>
              <a:rPr lang="kk-KZ" sz="1200" b="1" dirty="0" smtClean="0">
                <a:solidFill>
                  <a:prstClr val="black"/>
                </a:solidFill>
                <a:latin typeface="Times New Roman" panose="02020603050405020304" pitchFamily="18" charset="0"/>
                <a:cs typeface="Times New Roman" panose="02020603050405020304" pitchFamily="18" charset="0"/>
              </a:rPr>
              <a:t>10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түнде жаңбыр, найзағай.</a:t>
            </a:r>
            <a:r>
              <a:rPr lang="ru-RU" sz="1200" dirty="0" smtClean="0">
                <a:solidFill>
                  <a:prstClr val="black"/>
                </a:solidFill>
                <a:latin typeface="Times New Roman" panose="02020603050405020304" pitchFamily="18" charset="0"/>
                <a:cs typeface="Times New Roman" panose="02020603050405020304" pitchFamily="18" charset="0"/>
              </a:rPr>
              <a:t> Түнде </a:t>
            </a:r>
            <a:r>
              <a:rPr lang="ru-RU" sz="1200" dirty="0" err="1" smtClean="0">
                <a:solidFill>
                  <a:prstClr val="black"/>
                </a:solidFill>
                <a:latin typeface="Times New Roman" panose="02020603050405020304" pitchFamily="18" charset="0"/>
                <a:cs typeface="Times New Roman" panose="02020603050405020304" pitchFamily="18" charset="0"/>
              </a:rPr>
              <a:t>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таңертең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тұман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3-5, күндіз 11-13 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11 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10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11 мамыр сағ. 08-ге дейін </a:t>
            </a:r>
          </a:p>
          <a:p>
            <a:pPr algn="just"/>
            <a:r>
              <a:rPr lang="ru-RU" sz="1200" dirty="0">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9-14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үсік</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18171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31580</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5721</cp:revision>
  <cp:lastPrinted>2021-07-01T07:38:07Z</cp:lastPrinted>
  <dcterms:created xsi:type="dcterms:W3CDTF">2018-03-27T06:03:00Z</dcterms:created>
  <dcterms:modified xsi:type="dcterms:W3CDTF">2026-05-09T07:52:50Z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